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5" r:id="rId2"/>
    <p:sldId id="27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579124" y="2879762"/>
            <a:ext cx="1310006" cy="1310006"/>
            <a:chOff x="942830" y="2229348"/>
            <a:chExt cx="1310006" cy="1310006"/>
          </a:xfrm>
        </p:grpSpPr>
        <p:sp>
          <p:nvSpPr>
            <p:cNvPr id="69" name="円/楕円 68"/>
            <p:cNvSpPr/>
            <p:nvPr/>
          </p:nvSpPr>
          <p:spPr>
            <a:xfrm>
              <a:off x="942830" y="2229348"/>
              <a:ext cx="1310006" cy="131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弦 87"/>
            <p:cNvSpPr/>
            <p:nvPr/>
          </p:nvSpPr>
          <p:spPr>
            <a:xfrm rot="17100000">
              <a:off x="1030361" y="2330764"/>
              <a:ext cx="1134944" cy="1134944"/>
            </a:xfrm>
            <a:prstGeom prst="chord">
              <a:avLst>
                <a:gd name="adj1" fmla="val 1737737"/>
                <a:gd name="adj2" fmla="val 18073751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1134779" y="2704331"/>
              <a:ext cx="926108" cy="288032"/>
              <a:chOff x="1136576" y="3861048"/>
              <a:chExt cx="926108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円/楕円 90"/>
              <p:cNvSpPr/>
              <p:nvPr/>
            </p:nvSpPr>
            <p:spPr>
              <a:xfrm>
                <a:off x="1136576" y="3861048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円/楕円 91"/>
              <p:cNvSpPr/>
              <p:nvPr/>
            </p:nvSpPr>
            <p:spPr>
              <a:xfrm>
                <a:off x="1184821" y="3909293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/楕円 92"/>
              <p:cNvSpPr/>
              <p:nvPr/>
            </p:nvSpPr>
            <p:spPr>
              <a:xfrm>
                <a:off x="1774652" y="3861048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93"/>
              <p:cNvSpPr/>
              <p:nvPr/>
            </p:nvSpPr>
            <p:spPr>
              <a:xfrm>
                <a:off x="1822897" y="3909293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/>
            <p:cNvGrpSpPr/>
            <p:nvPr/>
          </p:nvGrpSpPr>
          <p:grpSpPr>
            <a:xfrm>
              <a:off x="1453817" y="3066480"/>
              <a:ext cx="288032" cy="288032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104" name="円/楕円 103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/楕円 104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2366319" y="2834486"/>
            <a:ext cx="1437506" cy="1437506"/>
            <a:chOff x="2463155" y="2165598"/>
            <a:chExt cx="1437506" cy="1437506"/>
          </a:xfrm>
        </p:grpSpPr>
        <p:sp>
          <p:nvSpPr>
            <p:cNvPr id="86" name="円/楕円 85"/>
            <p:cNvSpPr/>
            <p:nvPr/>
          </p:nvSpPr>
          <p:spPr>
            <a:xfrm>
              <a:off x="2463155" y="2165598"/>
              <a:ext cx="1437506" cy="14375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2563366" y="2263502"/>
              <a:ext cx="1232520" cy="12325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2648744" y="2348880"/>
              <a:ext cx="1070942" cy="107094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2766034" y="2752576"/>
              <a:ext cx="191542" cy="1915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3404110" y="2752576"/>
              <a:ext cx="191542" cy="1915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3085072" y="3114725"/>
              <a:ext cx="191542" cy="1915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3155344" y="3149030"/>
              <a:ext cx="85278" cy="852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3478599" y="2788247"/>
              <a:ext cx="85278" cy="852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2832784" y="2788247"/>
              <a:ext cx="85278" cy="852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79124" y="947488"/>
            <a:ext cx="1224136" cy="1224136"/>
            <a:chOff x="978198" y="633016"/>
            <a:chExt cx="1224136" cy="1224136"/>
          </a:xfrm>
        </p:grpSpPr>
        <p:sp>
          <p:nvSpPr>
            <p:cNvPr id="159" name="円/楕円 158"/>
            <p:cNvSpPr/>
            <p:nvPr/>
          </p:nvSpPr>
          <p:spPr>
            <a:xfrm>
              <a:off x="978198" y="633016"/>
              <a:ext cx="1224136" cy="12241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1037878" y="692696"/>
              <a:ext cx="1104776" cy="11047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1360190" y="1015008"/>
              <a:ext cx="460152" cy="460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1430412" y="1085230"/>
              <a:ext cx="319708" cy="3197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1464469" y="1119287"/>
              <a:ext cx="251594" cy="2515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477261" y="938047"/>
            <a:ext cx="1224136" cy="1224136"/>
            <a:chOff x="2517056" y="633016"/>
            <a:chExt cx="1224136" cy="1224136"/>
          </a:xfrm>
        </p:grpSpPr>
        <p:sp>
          <p:nvSpPr>
            <p:cNvPr id="164" name="円/楕円 163"/>
            <p:cNvSpPr/>
            <p:nvPr/>
          </p:nvSpPr>
          <p:spPr>
            <a:xfrm>
              <a:off x="2517056" y="633016"/>
              <a:ext cx="1224136" cy="12241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>
            <a:xfrm>
              <a:off x="2576736" y="692696"/>
              <a:ext cx="1104776" cy="11047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3003327" y="1119287"/>
              <a:ext cx="251594" cy="2515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3127563" y="1155924"/>
              <a:ext cx="85278" cy="852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28021" y="4830399"/>
            <a:ext cx="1310006" cy="1310006"/>
            <a:chOff x="947419" y="4097761"/>
            <a:chExt cx="1310006" cy="1310006"/>
          </a:xfrm>
        </p:grpSpPr>
        <p:sp>
          <p:nvSpPr>
            <p:cNvPr id="173" name="円/楕円 172"/>
            <p:cNvSpPr/>
            <p:nvPr/>
          </p:nvSpPr>
          <p:spPr>
            <a:xfrm>
              <a:off x="947419" y="4097761"/>
              <a:ext cx="1310006" cy="131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弦 173"/>
            <p:cNvSpPr/>
            <p:nvPr/>
          </p:nvSpPr>
          <p:spPr>
            <a:xfrm rot="17100000">
              <a:off x="1034950" y="4199177"/>
              <a:ext cx="1134944" cy="1134944"/>
            </a:xfrm>
            <a:prstGeom prst="chord">
              <a:avLst>
                <a:gd name="adj1" fmla="val 153007"/>
                <a:gd name="adj2" fmla="val 19618068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1" name="グループ化 180"/>
            <p:cNvGrpSpPr/>
            <p:nvPr/>
          </p:nvGrpSpPr>
          <p:grpSpPr>
            <a:xfrm>
              <a:off x="1352600" y="5013175"/>
              <a:ext cx="209749" cy="209749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182" name="円/楕円 181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1352600" y="4300983"/>
              <a:ext cx="209749" cy="209749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191" name="円/楕円 190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円/楕円 191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/>
            <p:cNvGrpSpPr/>
            <p:nvPr/>
          </p:nvGrpSpPr>
          <p:grpSpPr>
            <a:xfrm>
              <a:off x="1106934" y="4797152"/>
              <a:ext cx="209749" cy="209749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194" name="円/楕円 193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円/楕円 194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" name="グループ化 195"/>
            <p:cNvGrpSpPr/>
            <p:nvPr/>
          </p:nvGrpSpPr>
          <p:grpSpPr>
            <a:xfrm>
              <a:off x="1106934" y="4509120"/>
              <a:ext cx="209749" cy="209749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197" name="円/楕円 196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/楕円 197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1" name="グループ化 210"/>
            <p:cNvGrpSpPr/>
            <p:nvPr/>
          </p:nvGrpSpPr>
          <p:grpSpPr>
            <a:xfrm flipH="1">
              <a:off x="1640632" y="4300983"/>
              <a:ext cx="455415" cy="921941"/>
              <a:chOff x="1409526" y="4300983"/>
              <a:chExt cx="455415" cy="921941"/>
            </a:xfrm>
          </p:grpSpPr>
          <p:grpSp>
            <p:nvGrpSpPr>
              <p:cNvPr id="199" name="グループ化 198"/>
              <p:cNvGrpSpPr/>
              <p:nvPr/>
            </p:nvGrpSpPr>
            <p:grpSpPr>
              <a:xfrm>
                <a:off x="1655192" y="5013175"/>
                <a:ext cx="209749" cy="209749"/>
                <a:chOff x="1455713" y="4223197"/>
                <a:chExt cx="288032" cy="28803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00" name="円/楕円 199"/>
                <p:cNvSpPr/>
                <p:nvPr/>
              </p:nvSpPr>
              <p:spPr>
                <a:xfrm>
                  <a:off x="1455713" y="4223197"/>
                  <a:ext cx="288032" cy="288032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円/楕円 200"/>
                <p:cNvSpPr/>
                <p:nvPr/>
              </p:nvSpPr>
              <p:spPr>
                <a:xfrm>
                  <a:off x="1503958" y="4271442"/>
                  <a:ext cx="191542" cy="1915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/>
              <p:cNvGrpSpPr/>
              <p:nvPr/>
            </p:nvGrpSpPr>
            <p:grpSpPr>
              <a:xfrm>
                <a:off x="1655192" y="4300983"/>
                <a:ext cx="209749" cy="209749"/>
                <a:chOff x="1455713" y="4223197"/>
                <a:chExt cx="288032" cy="28803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03" name="円/楕円 202"/>
                <p:cNvSpPr/>
                <p:nvPr/>
              </p:nvSpPr>
              <p:spPr>
                <a:xfrm>
                  <a:off x="1455713" y="4223197"/>
                  <a:ext cx="288032" cy="288032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円/楕円 203"/>
                <p:cNvSpPr/>
                <p:nvPr/>
              </p:nvSpPr>
              <p:spPr>
                <a:xfrm>
                  <a:off x="1503958" y="4271442"/>
                  <a:ext cx="191542" cy="1915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/>
              <p:cNvGrpSpPr/>
              <p:nvPr/>
            </p:nvGrpSpPr>
            <p:grpSpPr>
              <a:xfrm>
                <a:off x="1409526" y="4797152"/>
                <a:ext cx="209749" cy="209749"/>
                <a:chOff x="1455713" y="4223197"/>
                <a:chExt cx="288032" cy="28803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06" name="円/楕円 205"/>
                <p:cNvSpPr/>
                <p:nvPr/>
              </p:nvSpPr>
              <p:spPr>
                <a:xfrm>
                  <a:off x="1455713" y="4223197"/>
                  <a:ext cx="288032" cy="288032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円/楕円 206"/>
                <p:cNvSpPr/>
                <p:nvPr/>
              </p:nvSpPr>
              <p:spPr>
                <a:xfrm>
                  <a:off x="1503958" y="4271442"/>
                  <a:ext cx="191542" cy="1915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8" name="グループ化 207"/>
              <p:cNvGrpSpPr/>
              <p:nvPr/>
            </p:nvGrpSpPr>
            <p:grpSpPr>
              <a:xfrm>
                <a:off x="1409526" y="4509120"/>
                <a:ext cx="209749" cy="209749"/>
                <a:chOff x="1455713" y="4223197"/>
                <a:chExt cx="288032" cy="28803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09" name="円/楕円 208"/>
                <p:cNvSpPr/>
                <p:nvPr/>
              </p:nvSpPr>
              <p:spPr>
                <a:xfrm>
                  <a:off x="1455713" y="4223197"/>
                  <a:ext cx="288032" cy="288032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円/楕円 209"/>
                <p:cNvSpPr/>
                <p:nvPr/>
              </p:nvSpPr>
              <p:spPr>
                <a:xfrm>
                  <a:off x="1503958" y="4271442"/>
                  <a:ext cx="191542" cy="1915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" name="グループ化 11"/>
          <p:cNvGrpSpPr/>
          <p:nvPr/>
        </p:nvGrpSpPr>
        <p:grpSpPr>
          <a:xfrm>
            <a:off x="2336693" y="4766649"/>
            <a:ext cx="1437506" cy="1437506"/>
            <a:chOff x="2467744" y="4034011"/>
            <a:chExt cx="1437506" cy="1437506"/>
          </a:xfrm>
        </p:grpSpPr>
        <p:sp>
          <p:nvSpPr>
            <p:cNvPr id="171" name="円/楕円 170"/>
            <p:cNvSpPr/>
            <p:nvPr/>
          </p:nvSpPr>
          <p:spPr>
            <a:xfrm>
              <a:off x="2467744" y="4034011"/>
              <a:ext cx="1437506" cy="14375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>
            <a:xfrm>
              <a:off x="2567955" y="4131915"/>
              <a:ext cx="1232520" cy="12325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2653333" y="4217293"/>
              <a:ext cx="1070942" cy="107094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2" name="グループ化 211"/>
            <p:cNvGrpSpPr/>
            <p:nvPr/>
          </p:nvGrpSpPr>
          <p:grpSpPr>
            <a:xfrm>
              <a:off x="2961556" y="5037956"/>
              <a:ext cx="141982" cy="141982"/>
              <a:chOff x="3089661" y="4983138"/>
              <a:chExt cx="191542" cy="191542"/>
            </a:xfrm>
          </p:grpSpPr>
          <p:sp>
            <p:nvSpPr>
              <p:cNvPr id="186" name="円/楕円 185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/>
            <p:cNvGrpSpPr/>
            <p:nvPr/>
          </p:nvGrpSpPr>
          <p:grpSpPr>
            <a:xfrm>
              <a:off x="3255640" y="5037956"/>
              <a:ext cx="141982" cy="141982"/>
              <a:chOff x="3089661" y="4983138"/>
              <a:chExt cx="191542" cy="191542"/>
            </a:xfrm>
          </p:grpSpPr>
          <p:sp>
            <p:nvSpPr>
              <p:cNvPr id="214" name="円/楕円 213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2724398" y="4533900"/>
              <a:ext cx="141982" cy="141982"/>
              <a:chOff x="3089661" y="4983138"/>
              <a:chExt cx="191542" cy="191542"/>
            </a:xfrm>
          </p:grpSpPr>
          <p:sp>
            <p:nvSpPr>
              <p:cNvPr id="217" name="円/楕円 216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円/楕円 217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>
              <a:off x="3255640" y="4340622"/>
              <a:ext cx="141982" cy="141982"/>
              <a:chOff x="3089661" y="4983138"/>
              <a:chExt cx="191542" cy="191542"/>
            </a:xfrm>
          </p:grpSpPr>
          <p:sp>
            <p:nvSpPr>
              <p:cNvPr id="220" name="円/楕円 219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>
              <a:off x="2724398" y="4829572"/>
              <a:ext cx="141982" cy="141982"/>
              <a:chOff x="3089661" y="4983138"/>
              <a:chExt cx="191542" cy="191542"/>
            </a:xfrm>
          </p:grpSpPr>
          <p:sp>
            <p:nvSpPr>
              <p:cNvPr id="223" name="円/楕円 222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223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/>
            <p:cNvGrpSpPr/>
            <p:nvPr/>
          </p:nvGrpSpPr>
          <p:grpSpPr>
            <a:xfrm>
              <a:off x="3509714" y="4533900"/>
              <a:ext cx="141982" cy="141982"/>
              <a:chOff x="3089661" y="4983138"/>
              <a:chExt cx="191542" cy="191542"/>
            </a:xfrm>
          </p:grpSpPr>
          <p:sp>
            <p:nvSpPr>
              <p:cNvPr id="226" name="円/楕円 225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>
              <a:off x="3509714" y="4829572"/>
              <a:ext cx="141982" cy="141982"/>
              <a:chOff x="3089661" y="4983138"/>
              <a:chExt cx="191542" cy="191542"/>
            </a:xfrm>
          </p:grpSpPr>
          <p:sp>
            <p:nvSpPr>
              <p:cNvPr id="229" name="円/楕円 228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/楕円 229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" name="グループ化 230"/>
            <p:cNvGrpSpPr/>
            <p:nvPr/>
          </p:nvGrpSpPr>
          <p:grpSpPr>
            <a:xfrm>
              <a:off x="2971750" y="4340622"/>
              <a:ext cx="141982" cy="141982"/>
              <a:chOff x="3089661" y="4983138"/>
              <a:chExt cx="191542" cy="191542"/>
            </a:xfrm>
          </p:grpSpPr>
          <p:sp>
            <p:nvSpPr>
              <p:cNvPr id="232" name="円/楕円 231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円/楕円 232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6161683" y="2884351"/>
            <a:ext cx="1310006" cy="1310006"/>
            <a:chOff x="4183190" y="2233143"/>
            <a:chExt cx="1310006" cy="1310006"/>
          </a:xfrm>
        </p:grpSpPr>
        <p:sp>
          <p:nvSpPr>
            <p:cNvPr id="236" name="円/楕円 235"/>
            <p:cNvSpPr/>
            <p:nvPr/>
          </p:nvSpPr>
          <p:spPr>
            <a:xfrm>
              <a:off x="4183190" y="2233143"/>
              <a:ext cx="1310006" cy="131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弦 236"/>
            <p:cNvSpPr/>
            <p:nvPr/>
          </p:nvSpPr>
          <p:spPr>
            <a:xfrm rot="17100000">
              <a:off x="4270721" y="2334559"/>
              <a:ext cx="1134944" cy="1134944"/>
            </a:xfrm>
            <a:prstGeom prst="chord">
              <a:avLst>
                <a:gd name="adj1" fmla="val 1737737"/>
                <a:gd name="adj2" fmla="val 18073751"/>
              </a:avLst>
            </a:prstGeom>
            <a:solidFill>
              <a:srgbClr val="0070C0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9" name="グループ化 238"/>
            <p:cNvGrpSpPr/>
            <p:nvPr/>
          </p:nvGrpSpPr>
          <p:grpSpPr>
            <a:xfrm>
              <a:off x="4375139" y="2708126"/>
              <a:ext cx="926108" cy="288032"/>
              <a:chOff x="1136576" y="3861048"/>
              <a:chExt cx="926108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240" name="円/楕円 239"/>
              <p:cNvSpPr/>
              <p:nvPr/>
            </p:nvSpPr>
            <p:spPr>
              <a:xfrm>
                <a:off x="1136576" y="3861048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/楕円 240"/>
              <p:cNvSpPr/>
              <p:nvPr/>
            </p:nvSpPr>
            <p:spPr>
              <a:xfrm>
                <a:off x="1184821" y="3909293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>
              <a:xfrm>
                <a:off x="1774652" y="3861048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円/楕円 242"/>
              <p:cNvSpPr/>
              <p:nvPr/>
            </p:nvSpPr>
            <p:spPr>
              <a:xfrm>
                <a:off x="1822897" y="3909293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/>
            <p:cNvGrpSpPr/>
            <p:nvPr/>
          </p:nvGrpSpPr>
          <p:grpSpPr>
            <a:xfrm>
              <a:off x="4694177" y="3070275"/>
              <a:ext cx="288032" cy="288032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245" name="円/楕円 244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円/楕円 245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7995104" y="2850044"/>
            <a:ext cx="1437506" cy="1437506"/>
            <a:chOff x="5703515" y="2169393"/>
            <a:chExt cx="1437506" cy="1437506"/>
          </a:xfrm>
        </p:grpSpPr>
        <p:sp>
          <p:nvSpPr>
            <p:cNvPr id="234" name="円/楕円 233"/>
            <p:cNvSpPr/>
            <p:nvPr/>
          </p:nvSpPr>
          <p:spPr>
            <a:xfrm>
              <a:off x="5703515" y="2169393"/>
              <a:ext cx="1437506" cy="14375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234"/>
            <p:cNvSpPr/>
            <p:nvPr/>
          </p:nvSpPr>
          <p:spPr>
            <a:xfrm>
              <a:off x="5803726" y="2267297"/>
              <a:ext cx="1232520" cy="12325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5889104" y="2352675"/>
              <a:ext cx="1070942" cy="107094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6006394" y="2756371"/>
              <a:ext cx="191542" cy="1915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6644470" y="2756371"/>
              <a:ext cx="191542" cy="1915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6325432" y="3118520"/>
              <a:ext cx="191542" cy="1915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>
            <a:xfrm>
              <a:off x="6395704" y="3152825"/>
              <a:ext cx="85278" cy="852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>
            <a:xfrm>
              <a:off x="6718959" y="2792042"/>
              <a:ext cx="85278" cy="852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6073144" y="2792042"/>
              <a:ext cx="85278" cy="852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217380" y="1009007"/>
            <a:ext cx="1224136" cy="1224136"/>
            <a:chOff x="4376688" y="633016"/>
            <a:chExt cx="1224136" cy="1224136"/>
          </a:xfrm>
        </p:grpSpPr>
        <p:sp>
          <p:nvSpPr>
            <p:cNvPr id="253" name="円/楕円 252"/>
            <p:cNvSpPr/>
            <p:nvPr/>
          </p:nvSpPr>
          <p:spPr>
            <a:xfrm>
              <a:off x="4376688" y="633016"/>
              <a:ext cx="1224136" cy="12241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>
            <a:xfrm>
              <a:off x="4436368" y="692696"/>
              <a:ext cx="1104776" cy="1104776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4758680" y="1015008"/>
              <a:ext cx="460152" cy="460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4828902" y="1085230"/>
              <a:ext cx="319708" cy="3197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4862959" y="1119287"/>
              <a:ext cx="251594" cy="2515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8103350" y="984568"/>
            <a:ext cx="1224136" cy="1224136"/>
            <a:chOff x="5915546" y="633016"/>
            <a:chExt cx="1224136" cy="1224136"/>
          </a:xfrm>
        </p:grpSpPr>
        <p:sp>
          <p:nvSpPr>
            <p:cNvPr id="258" name="円/楕円 257"/>
            <p:cNvSpPr/>
            <p:nvPr/>
          </p:nvSpPr>
          <p:spPr>
            <a:xfrm>
              <a:off x="5915546" y="633016"/>
              <a:ext cx="1224136" cy="12241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5975226" y="692696"/>
              <a:ext cx="1104776" cy="11047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>
            <a:xfrm>
              <a:off x="6401817" y="1119287"/>
              <a:ext cx="251594" cy="2515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6526053" y="1155924"/>
              <a:ext cx="85278" cy="852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161683" y="4860902"/>
            <a:ext cx="1310006" cy="1310006"/>
            <a:chOff x="4135962" y="4097761"/>
            <a:chExt cx="1310006" cy="1310006"/>
          </a:xfrm>
        </p:grpSpPr>
        <p:sp>
          <p:nvSpPr>
            <p:cNvPr id="264" name="円/楕円 263"/>
            <p:cNvSpPr/>
            <p:nvPr/>
          </p:nvSpPr>
          <p:spPr>
            <a:xfrm>
              <a:off x="4135962" y="4097761"/>
              <a:ext cx="1310006" cy="131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弦 264"/>
            <p:cNvSpPr/>
            <p:nvPr/>
          </p:nvSpPr>
          <p:spPr>
            <a:xfrm rot="17100000">
              <a:off x="4223493" y="4199177"/>
              <a:ext cx="1134944" cy="1134944"/>
            </a:xfrm>
            <a:prstGeom prst="chord">
              <a:avLst>
                <a:gd name="adj1" fmla="val 153007"/>
                <a:gd name="adj2" fmla="val 19618068"/>
              </a:avLst>
            </a:prstGeom>
            <a:solidFill>
              <a:srgbClr val="0070C0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7" name="グループ化 266"/>
            <p:cNvGrpSpPr/>
            <p:nvPr/>
          </p:nvGrpSpPr>
          <p:grpSpPr>
            <a:xfrm>
              <a:off x="4541143" y="5013175"/>
              <a:ext cx="209749" cy="209749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268" name="円/楕円 267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円/楕円 268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/>
            <p:cNvGrpSpPr/>
            <p:nvPr/>
          </p:nvGrpSpPr>
          <p:grpSpPr>
            <a:xfrm>
              <a:off x="4541143" y="4300983"/>
              <a:ext cx="209749" cy="209749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274" name="円/楕円 273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円/楕円 274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>
              <a:off x="4295477" y="4797152"/>
              <a:ext cx="209749" cy="209749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277" name="円/楕円 276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円/楕円 277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/>
            <p:cNvGrpSpPr/>
            <p:nvPr/>
          </p:nvGrpSpPr>
          <p:grpSpPr>
            <a:xfrm>
              <a:off x="4295477" y="4509120"/>
              <a:ext cx="209749" cy="209749"/>
              <a:chOff x="1455713" y="4223197"/>
              <a:chExt cx="288032" cy="288032"/>
            </a:xfrm>
            <a:solidFill>
              <a:schemeClr val="bg1">
                <a:lumMod val="85000"/>
              </a:schemeClr>
            </a:solidFill>
          </p:grpSpPr>
          <p:sp>
            <p:nvSpPr>
              <p:cNvPr id="280" name="円/楕円 279"/>
              <p:cNvSpPr/>
              <p:nvPr/>
            </p:nvSpPr>
            <p:spPr>
              <a:xfrm>
                <a:off x="1455713" y="4223197"/>
                <a:ext cx="288032" cy="288032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円/楕円 280"/>
              <p:cNvSpPr/>
              <p:nvPr/>
            </p:nvSpPr>
            <p:spPr>
              <a:xfrm>
                <a:off x="1503958" y="4271442"/>
                <a:ext cx="191542" cy="1915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 flipH="1">
              <a:off x="4829175" y="4300983"/>
              <a:ext cx="455415" cy="921941"/>
              <a:chOff x="1409526" y="4300983"/>
              <a:chExt cx="455415" cy="921941"/>
            </a:xfrm>
          </p:grpSpPr>
          <p:grpSp>
            <p:nvGrpSpPr>
              <p:cNvPr id="283" name="グループ化 282"/>
              <p:cNvGrpSpPr/>
              <p:nvPr/>
            </p:nvGrpSpPr>
            <p:grpSpPr>
              <a:xfrm>
                <a:off x="1655192" y="5013175"/>
                <a:ext cx="209749" cy="209749"/>
                <a:chOff x="1455713" y="4223197"/>
                <a:chExt cx="288032" cy="28803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93" name="円/楕円 292"/>
                <p:cNvSpPr/>
                <p:nvPr/>
              </p:nvSpPr>
              <p:spPr>
                <a:xfrm>
                  <a:off x="1455713" y="4223197"/>
                  <a:ext cx="288032" cy="288032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円/楕円 293"/>
                <p:cNvSpPr/>
                <p:nvPr/>
              </p:nvSpPr>
              <p:spPr>
                <a:xfrm>
                  <a:off x="1503958" y="4271442"/>
                  <a:ext cx="191542" cy="1915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4" name="グループ化 283"/>
              <p:cNvGrpSpPr/>
              <p:nvPr/>
            </p:nvGrpSpPr>
            <p:grpSpPr>
              <a:xfrm>
                <a:off x="1655192" y="4300983"/>
                <a:ext cx="209749" cy="209749"/>
                <a:chOff x="1455713" y="4223197"/>
                <a:chExt cx="288032" cy="28803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91" name="円/楕円 290"/>
                <p:cNvSpPr/>
                <p:nvPr/>
              </p:nvSpPr>
              <p:spPr>
                <a:xfrm>
                  <a:off x="1455713" y="4223197"/>
                  <a:ext cx="288032" cy="288032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円/楕円 291"/>
                <p:cNvSpPr/>
                <p:nvPr/>
              </p:nvSpPr>
              <p:spPr>
                <a:xfrm>
                  <a:off x="1503958" y="4271442"/>
                  <a:ext cx="191542" cy="1915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5" name="グループ化 284"/>
              <p:cNvGrpSpPr/>
              <p:nvPr/>
            </p:nvGrpSpPr>
            <p:grpSpPr>
              <a:xfrm>
                <a:off x="1409526" y="4797152"/>
                <a:ext cx="209749" cy="209749"/>
                <a:chOff x="1455713" y="4223197"/>
                <a:chExt cx="288032" cy="28803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89" name="円/楕円 288"/>
                <p:cNvSpPr/>
                <p:nvPr/>
              </p:nvSpPr>
              <p:spPr>
                <a:xfrm>
                  <a:off x="1455713" y="4223197"/>
                  <a:ext cx="288032" cy="288032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円/楕円 289"/>
                <p:cNvSpPr/>
                <p:nvPr/>
              </p:nvSpPr>
              <p:spPr>
                <a:xfrm>
                  <a:off x="1503958" y="4271442"/>
                  <a:ext cx="191542" cy="1915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6" name="グループ化 285"/>
              <p:cNvGrpSpPr/>
              <p:nvPr/>
            </p:nvGrpSpPr>
            <p:grpSpPr>
              <a:xfrm>
                <a:off x="1409526" y="4509120"/>
                <a:ext cx="209749" cy="209749"/>
                <a:chOff x="1455713" y="4223197"/>
                <a:chExt cx="288032" cy="28803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87" name="円/楕円 286"/>
                <p:cNvSpPr/>
                <p:nvPr/>
              </p:nvSpPr>
              <p:spPr>
                <a:xfrm>
                  <a:off x="1455713" y="4223197"/>
                  <a:ext cx="288032" cy="288032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円/楕円 287"/>
                <p:cNvSpPr/>
                <p:nvPr/>
              </p:nvSpPr>
              <p:spPr>
                <a:xfrm>
                  <a:off x="1503958" y="4271442"/>
                  <a:ext cx="191542" cy="19154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" name="グループ化 9"/>
          <p:cNvGrpSpPr/>
          <p:nvPr/>
        </p:nvGrpSpPr>
        <p:grpSpPr>
          <a:xfrm>
            <a:off x="7992822" y="4797152"/>
            <a:ext cx="1437506" cy="1437506"/>
            <a:chOff x="5656287" y="4034011"/>
            <a:chExt cx="1437506" cy="1437506"/>
          </a:xfrm>
        </p:grpSpPr>
        <p:sp>
          <p:nvSpPr>
            <p:cNvPr id="262" name="円/楕円 261"/>
            <p:cNvSpPr/>
            <p:nvPr/>
          </p:nvSpPr>
          <p:spPr>
            <a:xfrm>
              <a:off x="5656287" y="4034011"/>
              <a:ext cx="1437506" cy="14375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5756498" y="4131915"/>
              <a:ext cx="1232520" cy="12325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5841876" y="4217293"/>
              <a:ext cx="1070942" cy="107094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0" name="グループ化 269"/>
            <p:cNvGrpSpPr/>
            <p:nvPr/>
          </p:nvGrpSpPr>
          <p:grpSpPr>
            <a:xfrm>
              <a:off x="6150099" y="5037956"/>
              <a:ext cx="141982" cy="141982"/>
              <a:chOff x="3089661" y="4983138"/>
              <a:chExt cx="191542" cy="191542"/>
            </a:xfrm>
          </p:grpSpPr>
          <p:sp>
            <p:nvSpPr>
              <p:cNvPr id="271" name="円/楕円 270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円/楕円 271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/>
            <p:cNvGrpSpPr/>
            <p:nvPr/>
          </p:nvGrpSpPr>
          <p:grpSpPr>
            <a:xfrm>
              <a:off x="6444183" y="5037956"/>
              <a:ext cx="141982" cy="141982"/>
              <a:chOff x="3089661" y="4983138"/>
              <a:chExt cx="191542" cy="191542"/>
            </a:xfrm>
          </p:grpSpPr>
          <p:sp>
            <p:nvSpPr>
              <p:cNvPr id="296" name="円/楕円 295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8" name="グループ化 297"/>
            <p:cNvGrpSpPr/>
            <p:nvPr/>
          </p:nvGrpSpPr>
          <p:grpSpPr>
            <a:xfrm>
              <a:off x="5912941" y="4533900"/>
              <a:ext cx="141982" cy="141982"/>
              <a:chOff x="3089661" y="4983138"/>
              <a:chExt cx="191542" cy="191542"/>
            </a:xfrm>
          </p:grpSpPr>
          <p:sp>
            <p:nvSpPr>
              <p:cNvPr id="299" name="円/楕円 298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>
              <a:off x="6444183" y="4340622"/>
              <a:ext cx="141982" cy="141982"/>
              <a:chOff x="3089661" y="4983138"/>
              <a:chExt cx="191542" cy="191542"/>
            </a:xfrm>
          </p:grpSpPr>
          <p:sp>
            <p:nvSpPr>
              <p:cNvPr id="302" name="円/楕円 301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円/楕円 302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>
              <a:off x="5912941" y="4829572"/>
              <a:ext cx="141982" cy="141982"/>
              <a:chOff x="3089661" y="4983138"/>
              <a:chExt cx="191542" cy="191542"/>
            </a:xfrm>
          </p:grpSpPr>
          <p:sp>
            <p:nvSpPr>
              <p:cNvPr id="305" name="円/楕円 304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円/楕円 305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6698257" y="4533900"/>
              <a:ext cx="141982" cy="141982"/>
              <a:chOff x="3089661" y="4983138"/>
              <a:chExt cx="191542" cy="191542"/>
            </a:xfrm>
          </p:grpSpPr>
          <p:sp>
            <p:nvSpPr>
              <p:cNvPr id="308" name="円/楕円 307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円/楕円 308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>
              <a:off x="6698257" y="4829572"/>
              <a:ext cx="141982" cy="141982"/>
              <a:chOff x="3089661" y="4983138"/>
              <a:chExt cx="191542" cy="191542"/>
            </a:xfrm>
          </p:grpSpPr>
          <p:sp>
            <p:nvSpPr>
              <p:cNvPr id="311" name="円/楕円 310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円/楕円 311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/>
            <p:cNvGrpSpPr/>
            <p:nvPr/>
          </p:nvGrpSpPr>
          <p:grpSpPr>
            <a:xfrm>
              <a:off x="6160293" y="4340622"/>
              <a:ext cx="141982" cy="141982"/>
              <a:chOff x="3089661" y="4983138"/>
              <a:chExt cx="191542" cy="191542"/>
            </a:xfrm>
          </p:grpSpPr>
          <p:sp>
            <p:nvSpPr>
              <p:cNvPr id="314" name="円/楕円 313"/>
              <p:cNvSpPr/>
              <p:nvPr/>
            </p:nvSpPr>
            <p:spPr>
              <a:xfrm>
                <a:off x="3089661" y="4983138"/>
                <a:ext cx="191542" cy="1915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円/楕円 314"/>
              <p:cNvSpPr/>
              <p:nvPr/>
            </p:nvSpPr>
            <p:spPr>
              <a:xfrm>
                <a:off x="3159933" y="5017443"/>
                <a:ext cx="85278" cy="852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1925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272125" y="1114258"/>
            <a:ext cx="1536270" cy="936104"/>
            <a:chOff x="3584848" y="1097759"/>
            <a:chExt cx="1536270" cy="936104"/>
          </a:xfrm>
        </p:grpSpPr>
        <p:sp>
          <p:nvSpPr>
            <p:cNvPr id="50" name="角丸四角形 49"/>
            <p:cNvSpPr/>
            <p:nvPr/>
          </p:nvSpPr>
          <p:spPr>
            <a:xfrm>
              <a:off x="4285878" y="1339679"/>
              <a:ext cx="835240" cy="45226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3656856" y="1187279"/>
              <a:ext cx="1205086" cy="75706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3584848" y="1097759"/>
              <a:ext cx="844252" cy="93610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3584848" y="1097759"/>
              <a:ext cx="720080" cy="93610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3638953" y="1168229"/>
              <a:ext cx="591139" cy="79516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3739406" y="1301832"/>
              <a:ext cx="408136" cy="52795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3798292" y="1370338"/>
              <a:ext cx="285750" cy="3909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3875778" y="1537422"/>
              <a:ext cx="209529" cy="5677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056139" y="1114258"/>
            <a:ext cx="1536270" cy="936104"/>
            <a:chOff x="7041232" y="1097759"/>
            <a:chExt cx="1536270" cy="936104"/>
          </a:xfrm>
        </p:grpSpPr>
        <p:sp>
          <p:nvSpPr>
            <p:cNvPr id="52" name="角丸四角形 51"/>
            <p:cNvSpPr/>
            <p:nvPr/>
          </p:nvSpPr>
          <p:spPr>
            <a:xfrm>
              <a:off x="7742262" y="1339679"/>
              <a:ext cx="835240" cy="4522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7113240" y="1187279"/>
              <a:ext cx="1205086" cy="7570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7041232" y="1097759"/>
              <a:ext cx="844252" cy="936104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7041232" y="1097759"/>
              <a:ext cx="720080" cy="936104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7095337" y="1168229"/>
              <a:ext cx="591139" cy="79516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95790" y="1301832"/>
              <a:ext cx="408136" cy="527958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7254676" y="1370338"/>
              <a:ext cx="285750" cy="390946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角丸四角形 58"/>
            <p:cNvSpPr/>
            <p:nvPr/>
          </p:nvSpPr>
          <p:spPr>
            <a:xfrm>
              <a:off x="7285062" y="1511129"/>
              <a:ext cx="257990" cy="1093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45388" y="1151272"/>
            <a:ext cx="1474771" cy="862076"/>
            <a:chOff x="1871153" y="1114311"/>
            <a:chExt cx="1474771" cy="862076"/>
          </a:xfrm>
        </p:grpSpPr>
        <p:sp>
          <p:nvSpPr>
            <p:cNvPr id="60" name="角丸四角形 59"/>
            <p:cNvSpPr/>
            <p:nvPr/>
          </p:nvSpPr>
          <p:spPr>
            <a:xfrm>
              <a:off x="2576736" y="1337100"/>
              <a:ext cx="769188" cy="41649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1962338" y="1196752"/>
              <a:ext cx="1109786" cy="69719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1876062" y="1114311"/>
              <a:ext cx="777488" cy="8620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1871153" y="1114312"/>
              <a:ext cx="663134" cy="8620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920159" y="1179208"/>
              <a:ext cx="544392" cy="73228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2013376" y="1302246"/>
              <a:ext cx="375860" cy="4862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151040" y="1479734"/>
              <a:ext cx="95918" cy="1312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50297" y="3160230"/>
            <a:ext cx="1426077" cy="803460"/>
            <a:chOff x="1907673" y="2329692"/>
            <a:chExt cx="1426077" cy="803460"/>
          </a:xfrm>
        </p:grpSpPr>
        <p:sp>
          <p:nvSpPr>
            <p:cNvPr id="76" name="角丸四角形 75"/>
            <p:cNvSpPr/>
            <p:nvPr/>
          </p:nvSpPr>
          <p:spPr>
            <a:xfrm>
              <a:off x="2616862" y="2537332"/>
              <a:ext cx="716888" cy="38818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角丸四角形 76"/>
            <p:cNvSpPr/>
            <p:nvPr/>
          </p:nvSpPr>
          <p:spPr>
            <a:xfrm>
              <a:off x="2014043" y="2406527"/>
              <a:ext cx="1034328" cy="64979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1916470" y="2329692"/>
              <a:ext cx="724624" cy="803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1907673" y="2329692"/>
              <a:ext cx="618046" cy="803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1952643" y="2390177"/>
              <a:ext cx="507376" cy="68249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2152067" y="2502992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2041662" y="2791024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2263937" y="2791024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292408" y="3093908"/>
            <a:ext cx="1536270" cy="936104"/>
            <a:chOff x="3584848" y="2263370"/>
            <a:chExt cx="1536270" cy="936104"/>
          </a:xfrm>
        </p:grpSpPr>
        <p:sp>
          <p:nvSpPr>
            <p:cNvPr id="84" name="角丸四角形 83"/>
            <p:cNvSpPr/>
            <p:nvPr/>
          </p:nvSpPr>
          <p:spPr>
            <a:xfrm>
              <a:off x="4285878" y="2505290"/>
              <a:ext cx="835240" cy="45226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3656856" y="2352890"/>
              <a:ext cx="1205086" cy="75706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3584848" y="2263370"/>
              <a:ext cx="844252" cy="93610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3584848" y="2263370"/>
              <a:ext cx="720080" cy="93610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3638953" y="2333840"/>
              <a:ext cx="591139" cy="79516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3828678" y="2454773"/>
              <a:ext cx="404416" cy="55329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角丸四角形 123"/>
            <p:cNvSpPr/>
            <p:nvPr/>
          </p:nvSpPr>
          <p:spPr>
            <a:xfrm>
              <a:off x="3762995" y="2504331"/>
              <a:ext cx="318030" cy="933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角丸四角形 124"/>
            <p:cNvSpPr/>
            <p:nvPr/>
          </p:nvSpPr>
          <p:spPr>
            <a:xfrm>
              <a:off x="3618979" y="2792363"/>
              <a:ext cx="318030" cy="933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角丸四角形 125"/>
            <p:cNvSpPr/>
            <p:nvPr/>
          </p:nvSpPr>
          <p:spPr>
            <a:xfrm>
              <a:off x="3828678" y="2792363"/>
              <a:ext cx="318030" cy="933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230607" y="3160230"/>
            <a:ext cx="1426077" cy="803460"/>
            <a:chOff x="5347661" y="2253674"/>
            <a:chExt cx="1426077" cy="803460"/>
          </a:xfrm>
        </p:grpSpPr>
        <p:sp>
          <p:nvSpPr>
            <p:cNvPr id="127" name="角丸四角形 126"/>
            <p:cNvSpPr/>
            <p:nvPr/>
          </p:nvSpPr>
          <p:spPr>
            <a:xfrm>
              <a:off x="6056850" y="2461314"/>
              <a:ext cx="716888" cy="38818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角丸四角形 127"/>
            <p:cNvSpPr/>
            <p:nvPr/>
          </p:nvSpPr>
          <p:spPr>
            <a:xfrm>
              <a:off x="5454031" y="2330509"/>
              <a:ext cx="1034328" cy="64979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5356458" y="2253674"/>
              <a:ext cx="724624" cy="803460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5347661" y="2253674"/>
              <a:ext cx="618046" cy="803460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5392631" y="2314159"/>
              <a:ext cx="507376" cy="68249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5592055" y="2426974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5481650" y="2715006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5703925" y="2715006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057067" y="3093908"/>
            <a:ext cx="1536270" cy="936104"/>
            <a:chOff x="6951315" y="2187352"/>
            <a:chExt cx="1536270" cy="936104"/>
          </a:xfrm>
        </p:grpSpPr>
        <p:sp>
          <p:nvSpPr>
            <p:cNvPr id="132" name="角丸四角形 131"/>
            <p:cNvSpPr/>
            <p:nvPr/>
          </p:nvSpPr>
          <p:spPr>
            <a:xfrm>
              <a:off x="7652345" y="2429272"/>
              <a:ext cx="835240" cy="4522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角丸四角形 132"/>
            <p:cNvSpPr/>
            <p:nvPr/>
          </p:nvSpPr>
          <p:spPr>
            <a:xfrm>
              <a:off x="7023323" y="2276872"/>
              <a:ext cx="1205086" cy="7570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6951315" y="2187352"/>
              <a:ext cx="844252" cy="936104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6951315" y="2187352"/>
              <a:ext cx="720080" cy="936104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7005420" y="2257822"/>
              <a:ext cx="591139" cy="795164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7195145" y="2378755"/>
              <a:ext cx="404416" cy="55329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角丸四角形 140"/>
            <p:cNvSpPr/>
            <p:nvPr/>
          </p:nvSpPr>
          <p:spPr>
            <a:xfrm>
              <a:off x="7129462" y="2428313"/>
              <a:ext cx="318030" cy="933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角丸四角形 141"/>
            <p:cNvSpPr/>
            <p:nvPr/>
          </p:nvSpPr>
          <p:spPr>
            <a:xfrm>
              <a:off x="6985446" y="2716345"/>
              <a:ext cx="318030" cy="933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角丸四角形 142"/>
            <p:cNvSpPr/>
            <p:nvPr/>
          </p:nvSpPr>
          <p:spPr>
            <a:xfrm>
              <a:off x="7195145" y="2716345"/>
              <a:ext cx="318030" cy="933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206680" y="1151272"/>
            <a:ext cx="1474771" cy="862076"/>
            <a:chOff x="5293863" y="1114311"/>
            <a:chExt cx="1474771" cy="862076"/>
          </a:xfrm>
        </p:grpSpPr>
        <p:sp>
          <p:nvSpPr>
            <p:cNvPr id="144" name="角丸四角形 143"/>
            <p:cNvSpPr/>
            <p:nvPr/>
          </p:nvSpPr>
          <p:spPr>
            <a:xfrm>
              <a:off x="5999446" y="1337100"/>
              <a:ext cx="769188" cy="41649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角丸四角形 144"/>
            <p:cNvSpPr/>
            <p:nvPr/>
          </p:nvSpPr>
          <p:spPr>
            <a:xfrm>
              <a:off x="5385048" y="1196752"/>
              <a:ext cx="1109786" cy="69719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5298772" y="1114311"/>
              <a:ext cx="777488" cy="862076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5293863" y="1114312"/>
              <a:ext cx="663134" cy="862074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5342869" y="1179208"/>
              <a:ext cx="544392" cy="7322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5436086" y="1302246"/>
              <a:ext cx="375860" cy="486206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5545608" y="1441232"/>
              <a:ext cx="152202" cy="20823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59094" y="5104732"/>
            <a:ext cx="1426077" cy="803460"/>
            <a:chOff x="1907673" y="3512305"/>
            <a:chExt cx="1426077" cy="803460"/>
          </a:xfrm>
        </p:grpSpPr>
        <p:sp>
          <p:nvSpPr>
            <p:cNvPr id="163" name="角丸四角形 162"/>
            <p:cNvSpPr/>
            <p:nvPr/>
          </p:nvSpPr>
          <p:spPr>
            <a:xfrm>
              <a:off x="2616862" y="3719945"/>
              <a:ext cx="716888" cy="38818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角丸四角形 163"/>
            <p:cNvSpPr/>
            <p:nvPr/>
          </p:nvSpPr>
          <p:spPr>
            <a:xfrm>
              <a:off x="2014043" y="3589140"/>
              <a:ext cx="1034328" cy="64979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>
            <a:xfrm>
              <a:off x="1916470" y="3512305"/>
              <a:ext cx="724624" cy="803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1907673" y="3512305"/>
              <a:ext cx="618046" cy="803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1952643" y="3572790"/>
              <a:ext cx="507376" cy="68249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2072680" y="3645024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2000672" y="3789040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2000672" y="3933056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2072680" y="4077072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>
            <a:xfrm>
              <a:off x="2216696" y="3645024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>
              <a:off x="2216696" y="4077072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2316386" y="3789040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2316386" y="3933056"/>
              <a:ext cx="89396" cy="12230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339230" y="5038410"/>
            <a:ext cx="1536270" cy="936104"/>
            <a:chOff x="3584848" y="3433030"/>
            <a:chExt cx="1536270" cy="936104"/>
          </a:xfrm>
        </p:grpSpPr>
        <p:sp>
          <p:nvSpPr>
            <p:cNvPr id="178" name="角丸四角形 177"/>
            <p:cNvSpPr/>
            <p:nvPr/>
          </p:nvSpPr>
          <p:spPr>
            <a:xfrm>
              <a:off x="4285878" y="3674950"/>
              <a:ext cx="835240" cy="45226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178"/>
            <p:cNvSpPr/>
            <p:nvPr/>
          </p:nvSpPr>
          <p:spPr>
            <a:xfrm>
              <a:off x="3656856" y="3522550"/>
              <a:ext cx="1205086" cy="75706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3584848" y="3433030"/>
              <a:ext cx="844252" cy="93610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3584848" y="3433030"/>
              <a:ext cx="720080" cy="93610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3638953" y="3503500"/>
              <a:ext cx="591139" cy="79516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3828678" y="3624433"/>
              <a:ext cx="404416" cy="55329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角丸四角形 183"/>
            <p:cNvSpPr/>
            <p:nvPr/>
          </p:nvSpPr>
          <p:spPr>
            <a:xfrm>
              <a:off x="3656856" y="3679825"/>
              <a:ext cx="28803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角丸四角形 186"/>
            <p:cNvSpPr/>
            <p:nvPr/>
          </p:nvSpPr>
          <p:spPr>
            <a:xfrm>
              <a:off x="3808834" y="3679825"/>
              <a:ext cx="28803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187"/>
            <p:cNvSpPr/>
            <p:nvPr/>
          </p:nvSpPr>
          <p:spPr>
            <a:xfrm>
              <a:off x="3656856" y="4112518"/>
              <a:ext cx="28803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角丸四角形 188"/>
            <p:cNvSpPr/>
            <p:nvPr/>
          </p:nvSpPr>
          <p:spPr>
            <a:xfrm>
              <a:off x="3808834" y="4112518"/>
              <a:ext cx="28803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189"/>
            <p:cNvSpPr/>
            <p:nvPr/>
          </p:nvSpPr>
          <p:spPr>
            <a:xfrm>
              <a:off x="3592637" y="3973463"/>
              <a:ext cx="28803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角丸四角形 190"/>
            <p:cNvSpPr/>
            <p:nvPr/>
          </p:nvSpPr>
          <p:spPr>
            <a:xfrm>
              <a:off x="3894013" y="3973463"/>
              <a:ext cx="28803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角丸四角形 191"/>
            <p:cNvSpPr/>
            <p:nvPr/>
          </p:nvSpPr>
          <p:spPr>
            <a:xfrm>
              <a:off x="3592637" y="3826024"/>
              <a:ext cx="28803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角丸四角形 192"/>
            <p:cNvSpPr/>
            <p:nvPr/>
          </p:nvSpPr>
          <p:spPr>
            <a:xfrm>
              <a:off x="3894013" y="3826024"/>
              <a:ext cx="28803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156775" y="5104732"/>
            <a:ext cx="1426077" cy="803460"/>
            <a:chOff x="5311176" y="3512305"/>
            <a:chExt cx="1426077" cy="803460"/>
          </a:xfrm>
        </p:grpSpPr>
        <p:sp>
          <p:nvSpPr>
            <p:cNvPr id="194" name="角丸四角形 193"/>
            <p:cNvSpPr/>
            <p:nvPr/>
          </p:nvSpPr>
          <p:spPr>
            <a:xfrm>
              <a:off x="6020365" y="3719945"/>
              <a:ext cx="716888" cy="38818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角丸四角形 194"/>
            <p:cNvSpPr/>
            <p:nvPr/>
          </p:nvSpPr>
          <p:spPr>
            <a:xfrm>
              <a:off x="5417546" y="3589140"/>
              <a:ext cx="1034328" cy="64979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5319973" y="3512305"/>
              <a:ext cx="724624" cy="803460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5311176" y="3512305"/>
              <a:ext cx="618046" cy="803460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5356146" y="3572790"/>
              <a:ext cx="507376" cy="68249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5476183" y="3645024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5404175" y="3789040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>
            <a:xfrm>
              <a:off x="5404175" y="3933056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5476183" y="4077072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5620199" y="3645024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5620199" y="4077072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5719889" y="3789040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205"/>
            <p:cNvSpPr/>
            <p:nvPr/>
          </p:nvSpPr>
          <p:spPr>
            <a:xfrm>
              <a:off x="5719889" y="3933056"/>
              <a:ext cx="89396" cy="12230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6049278" y="5038410"/>
            <a:ext cx="1536270" cy="936104"/>
            <a:chOff x="6988351" y="3433030"/>
            <a:chExt cx="1536270" cy="936104"/>
          </a:xfrm>
        </p:grpSpPr>
        <p:sp>
          <p:nvSpPr>
            <p:cNvPr id="207" name="角丸四角形 206"/>
            <p:cNvSpPr/>
            <p:nvPr/>
          </p:nvSpPr>
          <p:spPr>
            <a:xfrm>
              <a:off x="7689381" y="3674950"/>
              <a:ext cx="835240" cy="4522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角丸四角形 207"/>
            <p:cNvSpPr/>
            <p:nvPr/>
          </p:nvSpPr>
          <p:spPr>
            <a:xfrm>
              <a:off x="7060359" y="3522550"/>
              <a:ext cx="1205086" cy="7570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6988351" y="3433030"/>
              <a:ext cx="844252" cy="936104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6988351" y="3433030"/>
              <a:ext cx="720080" cy="936104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>
            <a:xfrm>
              <a:off x="7042456" y="3503500"/>
              <a:ext cx="591139" cy="795164"/>
            </a:xfrm>
            <a:prstGeom prst="ellipse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>
            <a:xfrm>
              <a:off x="7232181" y="3624433"/>
              <a:ext cx="404416" cy="55329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角丸四角形 212"/>
            <p:cNvSpPr/>
            <p:nvPr/>
          </p:nvSpPr>
          <p:spPr>
            <a:xfrm>
              <a:off x="7060359" y="3679825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角丸四角形 213"/>
            <p:cNvSpPr/>
            <p:nvPr/>
          </p:nvSpPr>
          <p:spPr>
            <a:xfrm>
              <a:off x="7212337" y="3679825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角丸四角形 214"/>
            <p:cNvSpPr/>
            <p:nvPr/>
          </p:nvSpPr>
          <p:spPr>
            <a:xfrm>
              <a:off x="7060359" y="4112518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角丸四角形 215"/>
            <p:cNvSpPr/>
            <p:nvPr/>
          </p:nvSpPr>
          <p:spPr>
            <a:xfrm>
              <a:off x="7212337" y="4112518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角丸四角形 216"/>
            <p:cNvSpPr/>
            <p:nvPr/>
          </p:nvSpPr>
          <p:spPr>
            <a:xfrm>
              <a:off x="6996140" y="3973463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角丸四角形 217"/>
            <p:cNvSpPr/>
            <p:nvPr/>
          </p:nvSpPr>
          <p:spPr>
            <a:xfrm>
              <a:off x="7297516" y="3973463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角丸四角形 218"/>
            <p:cNvSpPr/>
            <p:nvPr/>
          </p:nvSpPr>
          <p:spPr>
            <a:xfrm>
              <a:off x="6996140" y="3826024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角丸四角形 219"/>
            <p:cNvSpPr/>
            <p:nvPr/>
          </p:nvSpPr>
          <p:spPr>
            <a:xfrm>
              <a:off x="7297516" y="3826024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954577" y="1114258"/>
            <a:ext cx="1536270" cy="936104"/>
            <a:chOff x="8509268" y="1097759"/>
            <a:chExt cx="1536270" cy="936104"/>
          </a:xfrm>
        </p:grpSpPr>
        <p:sp>
          <p:nvSpPr>
            <p:cNvPr id="221" name="角丸四角形 220"/>
            <p:cNvSpPr/>
            <p:nvPr/>
          </p:nvSpPr>
          <p:spPr>
            <a:xfrm>
              <a:off x="9210298" y="1339679"/>
              <a:ext cx="835240" cy="4522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角丸四角形 221"/>
            <p:cNvSpPr/>
            <p:nvPr/>
          </p:nvSpPr>
          <p:spPr>
            <a:xfrm>
              <a:off x="8581276" y="1187279"/>
              <a:ext cx="1205086" cy="7570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8509268" y="1097759"/>
              <a:ext cx="844252" cy="936104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8509268" y="1097759"/>
              <a:ext cx="720080" cy="936104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円/楕円 224"/>
            <p:cNvSpPr/>
            <p:nvPr/>
          </p:nvSpPr>
          <p:spPr>
            <a:xfrm>
              <a:off x="8563373" y="1168229"/>
              <a:ext cx="591139" cy="79516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円/楕円 225"/>
            <p:cNvSpPr/>
            <p:nvPr/>
          </p:nvSpPr>
          <p:spPr>
            <a:xfrm>
              <a:off x="8663826" y="1301832"/>
              <a:ext cx="408136" cy="527958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8722712" y="1370338"/>
              <a:ext cx="285750" cy="390946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角丸四角形 227"/>
            <p:cNvSpPr/>
            <p:nvPr/>
          </p:nvSpPr>
          <p:spPr>
            <a:xfrm>
              <a:off x="8753098" y="1511129"/>
              <a:ext cx="257990" cy="1093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7932082" y="3093908"/>
            <a:ext cx="1536270" cy="936104"/>
            <a:chOff x="8419351" y="2187352"/>
            <a:chExt cx="1536270" cy="936104"/>
          </a:xfrm>
        </p:grpSpPr>
        <p:sp>
          <p:nvSpPr>
            <p:cNvPr id="229" name="角丸四角形 228"/>
            <p:cNvSpPr/>
            <p:nvPr/>
          </p:nvSpPr>
          <p:spPr>
            <a:xfrm>
              <a:off x="9120381" y="2429272"/>
              <a:ext cx="835240" cy="4522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角丸四角形 229"/>
            <p:cNvSpPr/>
            <p:nvPr/>
          </p:nvSpPr>
          <p:spPr>
            <a:xfrm>
              <a:off x="8491359" y="2276872"/>
              <a:ext cx="1205086" cy="7570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8419351" y="2187352"/>
              <a:ext cx="844252" cy="936104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円/楕円 231"/>
            <p:cNvSpPr/>
            <p:nvPr/>
          </p:nvSpPr>
          <p:spPr>
            <a:xfrm>
              <a:off x="8419351" y="2187352"/>
              <a:ext cx="720080" cy="936104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/楕円 232"/>
            <p:cNvSpPr/>
            <p:nvPr/>
          </p:nvSpPr>
          <p:spPr>
            <a:xfrm>
              <a:off x="8473456" y="2257822"/>
              <a:ext cx="591139" cy="795164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>
            <a:xfrm>
              <a:off x="8663181" y="2378755"/>
              <a:ext cx="404416" cy="55329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角丸四角形 234"/>
            <p:cNvSpPr/>
            <p:nvPr/>
          </p:nvSpPr>
          <p:spPr>
            <a:xfrm>
              <a:off x="8597498" y="2428313"/>
              <a:ext cx="318030" cy="933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角丸四角形 235"/>
            <p:cNvSpPr/>
            <p:nvPr/>
          </p:nvSpPr>
          <p:spPr>
            <a:xfrm>
              <a:off x="8453482" y="2716345"/>
              <a:ext cx="318030" cy="933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角丸四角形 236"/>
            <p:cNvSpPr/>
            <p:nvPr/>
          </p:nvSpPr>
          <p:spPr>
            <a:xfrm>
              <a:off x="8663181" y="2716345"/>
              <a:ext cx="318030" cy="933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7944417" y="5038410"/>
            <a:ext cx="1536270" cy="936104"/>
            <a:chOff x="8456387" y="3433030"/>
            <a:chExt cx="1536270" cy="936104"/>
          </a:xfrm>
        </p:grpSpPr>
        <p:sp>
          <p:nvSpPr>
            <p:cNvPr id="238" name="角丸四角形 237"/>
            <p:cNvSpPr/>
            <p:nvPr/>
          </p:nvSpPr>
          <p:spPr>
            <a:xfrm>
              <a:off x="9157417" y="3674950"/>
              <a:ext cx="835240" cy="4522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角丸四角形 238"/>
            <p:cNvSpPr/>
            <p:nvPr/>
          </p:nvSpPr>
          <p:spPr>
            <a:xfrm>
              <a:off x="8528395" y="3522550"/>
              <a:ext cx="1205086" cy="7570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239"/>
            <p:cNvSpPr/>
            <p:nvPr/>
          </p:nvSpPr>
          <p:spPr>
            <a:xfrm>
              <a:off x="8456387" y="3433030"/>
              <a:ext cx="844252" cy="936104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8456387" y="3433030"/>
              <a:ext cx="720080" cy="936104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8510492" y="3503500"/>
              <a:ext cx="591139" cy="795164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8700217" y="3624433"/>
              <a:ext cx="404416" cy="55329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角丸四角形 243"/>
            <p:cNvSpPr/>
            <p:nvPr/>
          </p:nvSpPr>
          <p:spPr>
            <a:xfrm>
              <a:off x="8528395" y="3679825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角丸四角形 244"/>
            <p:cNvSpPr/>
            <p:nvPr/>
          </p:nvSpPr>
          <p:spPr>
            <a:xfrm>
              <a:off x="8680373" y="3679825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角丸四角形 245"/>
            <p:cNvSpPr/>
            <p:nvPr/>
          </p:nvSpPr>
          <p:spPr>
            <a:xfrm>
              <a:off x="8528395" y="4112518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角丸四角形 246"/>
            <p:cNvSpPr/>
            <p:nvPr/>
          </p:nvSpPr>
          <p:spPr>
            <a:xfrm>
              <a:off x="8680373" y="4112518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角丸四角形 247"/>
            <p:cNvSpPr/>
            <p:nvPr/>
          </p:nvSpPr>
          <p:spPr>
            <a:xfrm>
              <a:off x="8464176" y="3973463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角丸四角形 248"/>
            <p:cNvSpPr/>
            <p:nvPr/>
          </p:nvSpPr>
          <p:spPr>
            <a:xfrm>
              <a:off x="8765552" y="3973463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角丸四角形 249"/>
            <p:cNvSpPr/>
            <p:nvPr/>
          </p:nvSpPr>
          <p:spPr>
            <a:xfrm>
              <a:off x="8464176" y="3826024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角丸四角形 250"/>
            <p:cNvSpPr/>
            <p:nvPr/>
          </p:nvSpPr>
          <p:spPr>
            <a:xfrm>
              <a:off x="8765552" y="3826024"/>
              <a:ext cx="288032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76762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PPTX173_コネクター</dc:title>
  <dc:subject>PPTX173_コネクター</dc:subject>
  <dc:creator>http://www.digipot.net</dc:creator>
  <cp:lastModifiedBy/>
  <cp:revision>1</cp:revision>
  <dcterms:created xsi:type="dcterms:W3CDTF">2014-05-08T07:32:20Z</dcterms:created>
  <dcterms:modified xsi:type="dcterms:W3CDTF">2014-05-08T07:32:22Z</dcterms:modified>
  <cp:category/>
  <cp:version>1</cp:version>
</cp:coreProperties>
</file>